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sldIdLst>
    <p:sldId id="272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5" r:id="rId10"/>
    <p:sldId id="271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21854B8-F68A-27B1-10D7-75231D0B79E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FE10268E-279F-E613-7407-A7253E34F68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kumimoji="1" lang="es-ES_tradnl" altLang="es-CL" sz="1800"/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FFF593E2-7209-592E-464F-E0704CAB4E8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kumimoji="1" lang="es-ES_tradnl" altLang="es-CL" sz="1800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C78F49AE-96E3-37FE-C8DE-5D2F08305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_tradnl">
                <a:latin typeface="Arial" charset="0"/>
                <a:ea typeface="+mn-ea"/>
              </a:endParaRPr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368EECBF-B2F1-731B-F3E1-2CB7465870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-1"/>
              <a:ext cx="816" cy="3976"/>
              <a:chOff x="4944" y="-1"/>
              <a:chExt cx="816" cy="3976"/>
            </a:xfrm>
          </p:grpSpPr>
          <p:grpSp>
            <p:nvGrpSpPr>
              <p:cNvPr id="18" name="Group 7">
                <a:extLst>
                  <a:ext uri="{FF2B5EF4-FFF2-40B4-BE49-F238E27FC236}">
                    <a16:creationId xmlns:a16="http://schemas.microsoft.com/office/drawing/2014/main" id="{329B3EDB-1FF7-8762-2AB3-CCDAA7D8945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-1"/>
                <a:ext cx="480" cy="1432"/>
                <a:chOff x="5280" y="-1"/>
                <a:chExt cx="480" cy="1432"/>
              </a:xfrm>
            </p:grpSpPr>
            <p:grpSp>
              <p:nvGrpSpPr>
                <p:cNvPr id="39" name="Group 8">
                  <a:extLst>
                    <a:ext uri="{FF2B5EF4-FFF2-40B4-BE49-F238E27FC236}">
                      <a16:creationId xmlns:a16="http://schemas.microsoft.com/office/drawing/2014/main" id="{90D11101-1781-FAAB-B246-DAD8ADD879B7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5" y="-1"/>
                  <a:ext cx="175" cy="176"/>
                  <a:chOff x="1667" y="323"/>
                  <a:chExt cx="1700" cy="2560"/>
                </a:xfrm>
              </p:grpSpPr>
              <p:grpSp>
                <p:nvGrpSpPr>
                  <p:cNvPr id="48" name="Group 9">
                    <a:extLst>
                      <a:ext uri="{FF2B5EF4-FFF2-40B4-BE49-F238E27FC236}">
                        <a16:creationId xmlns:a16="http://schemas.microsoft.com/office/drawing/2014/main" id="{59DB8C60-6055-ED52-F195-B77E0B93997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67" y="323"/>
                    <a:ext cx="1700" cy="2560"/>
                    <a:chOff x="1667" y="323"/>
                    <a:chExt cx="1700" cy="2560"/>
                  </a:xfrm>
                </p:grpSpPr>
                <p:sp>
                  <p:nvSpPr>
                    <p:cNvPr id="55" name="Freeform 10">
                      <a:extLst>
                        <a:ext uri="{FF2B5EF4-FFF2-40B4-BE49-F238E27FC236}">
                          <a16:creationId xmlns:a16="http://schemas.microsoft.com/office/drawing/2014/main" id="{6A922EF5-4176-7568-416D-C2F8219D777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48" y="330"/>
                      <a:ext cx="1234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56" name="Freeform 11">
                      <a:extLst>
                        <a:ext uri="{FF2B5EF4-FFF2-40B4-BE49-F238E27FC236}">
                          <a16:creationId xmlns:a16="http://schemas.microsoft.com/office/drawing/2014/main" id="{85C1BB27-6ED0-F308-7F0F-076B302F7BD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72" y="359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</p:grpSp>
              <p:sp>
                <p:nvSpPr>
                  <p:cNvPr id="49" name="Oval 12">
                    <a:extLst>
                      <a:ext uri="{FF2B5EF4-FFF2-40B4-BE49-F238E27FC236}">
                        <a16:creationId xmlns:a16="http://schemas.microsoft.com/office/drawing/2014/main" id="{2865D847-9342-5125-C839-7CF2849F4C5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1" y="1407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1" hangingPunct="1"/>
                    <a:endParaRPr lang="es-ES_tradnl" altLang="es-CL" sz="1800"/>
                  </a:p>
                </p:txBody>
              </p:sp>
              <p:sp>
                <p:nvSpPr>
                  <p:cNvPr id="50" name="Freeform 13">
                    <a:extLst>
                      <a:ext uri="{FF2B5EF4-FFF2-40B4-BE49-F238E27FC236}">
                        <a16:creationId xmlns:a16="http://schemas.microsoft.com/office/drawing/2014/main" id="{33FE859B-63B8-4543-E687-AECCEA37BD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34" y="723"/>
                    <a:ext cx="262" cy="524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51" name="Freeform 14">
                    <a:extLst>
                      <a:ext uri="{FF2B5EF4-FFF2-40B4-BE49-F238E27FC236}">
                        <a16:creationId xmlns:a16="http://schemas.microsoft.com/office/drawing/2014/main" id="{315311E0-6E0C-17EA-9394-E58737A35F8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02" y="1596"/>
                    <a:ext cx="398" cy="349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52" name="Freeform 15">
                    <a:extLst>
                      <a:ext uri="{FF2B5EF4-FFF2-40B4-BE49-F238E27FC236}">
                        <a16:creationId xmlns:a16="http://schemas.microsoft.com/office/drawing/2014/main" id="{5DA21F51-FC84-9F8A-ED5F-30C1EC6939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30" y="1930"/>
                    <a:ext cx="146" cy="567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53" name="Freeform 16">
                    <a:extLst>
                      <a:ext uri="{FF2B5EF4-FFF2-40B4-BE49-F238E27FC236}">
                        <a16:creationId xmlns:a16="http://schemas.microsoft.com/office/drawing/2014/main" id="{4332B7B1-70A2-FC1C-CD74-82FE935F9C3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5" y="1596"/>
                    <a:ext cx="389" cy="247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54" name="Freeform 17">
                    <a:extLst>
                      <a:ext uri="{FF2B5EF4-FFF2-40B4-BE49-F238E27FC236}">
                        <a16:creationId xmlns:a16="http://schemas.microsoft.com/office/drawing/2014/main" id="{F355EBD2-6C82-17B3-3EED-83EF7D3D0C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0" y="912"/>
                    <a:ext cx="233" cy="378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</p:grpSp>
            <p:pic>
              <p:nvPicPr>
                <p:cNvPr id="40" name="Picture 18">
                  <a:extLst>
                    <a:ext uri="{FF2B5EF4-FFF2-40B4-BE49-F238E27FC236}">
                      <a16:creationId xmlns:a16="http://schemas.microsoft.com/office/drawing/2014/main" id="{44CB20DC-A435-1DF9-6410-5A1EB30CF1D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" name="Picture 19">
                  <a:extLst>
                    <a:ext uri="{FF2B5EF4-FFF2-40B4-BE49-F238E27FC236}">
                      <a16:creationId xmlns:a16="http://schemas.microsoft.com/office/drawing/2014/main" id="{663423AE-CECD-9903-5626-9E4D8F2E5DD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2" name="Picture 20">
                  <a:extLst>
                    <a:ext uri="{FF2B5EF4-FFF2-40B4-BE49-F238E27FC236}">
                      <a16:creationId xmlns:a16="http://schemas.microsoft.com/office/drawing/2014/main" id="{395571BD-9817-6533-D41A-1020E1CC300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21">
                  <a:extLst>
                    <a:ext uri="{FF2B5EF4-FFF2-40B4-BE49-F238E27FC236}">
                      <a16:creationId xmlns:a16="http://schemas.microsoft.com/office/drawing/2014/main" id="{5B78F698-38B1-91EA-061C-CEBC735E92C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2">
                  <a:extLst>
                    <a:ext uri="{FF2B5EF4-FFF2-40B4-BE49-F238E27FC236}">
                      <a16:creationId xmlns:a16="http://schemas.microsoft.com/office/drawing/2014/main" id="{517DEA08-9A3B-9E26-FE97-347EDD0CA16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3">
                  <a:extLst>
                    <a:ext uri="{FF2B5EF4-FFF2-40B4-BE49-F238E27FC236}">
                      <a16:creationId xmlns:a16="http://schemas.microsoft.com/office/drawing/2014/main" id="{DBA8C319-2B38-60E8-C03A-3201CCABBDD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4">
                  <a:extLst>
                    <a:ext uri="{FF2B5EF4-FFF2-40B4-BE49-F238E27FC236}">
                      <a16:creationId xmlns:a16="http://schemas.microsoft.com/office/drawing/2014/main" id="{FB2EF4E2-7C19-C336-0EF9-01B2832C94C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5">
                  <a:extLst>
                    <a:ext uri="{FF2B5EF4-FFF2-40B4-BE49-F238E27FC236}">
                      <a16:creationId xmlns:a16="http://schemas.microsoft.com/office/drawing/2014/main" id="{09ACDAF2-6515-1D63-6320-44D52D10FA7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9" name="Group 26">
                <a:extLst>
                  <a:ext uri="{FF2B5EF4-FFF2-40B4-BE49-F238E27FC236}">
                    <a16:creationId xmlns:a16="http://schemas.microsoft.com/office/drawing/2014/main" id="{A26E1796-CFDE-5A98-D330-026DFA7DEF7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" name="Picture 27">
                  <a:extLst>
                    <a:ext uri="{FF2B5EF4-FFF2-40B4-BE49-F238E27FC236}">
                      <a16:creationId xmlns:a16="http://schemas.microsoft.com/office/drawing/2014/main" id="{6FB0516A-37D7-5938-9DF0-29833A530C9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1" name="Picture 28">
                  <a:extLst>
                    <a:ext uri="{FF2B5EF4-FFF2-40B4-BE49-F238E27FC236}">
                      <a16:creationId xmlns:a16="http://schemas.microsoft.com/office/drawing/2014/main" id="{2AC7FA47-462B-9571-042E-51A44F6CF21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2" name="Picture 29">
                  <a:extLst>
                    <a:ext uri="{FF2B5EF4-FFF2-40B4-BE49-F238E27FC236}">
                      <a16:creationId xmlns:a16="http://schemas.microsoft.com/office/drawing/2014/main" id="{43E9DDF9-E15B-01F1-FCC9-07908458E5D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30">
                  <a:extLst>
                    <a:ext uri="{FF2B5EF4-FFF2-40B4-BE49-F238E27FC236}">
                      <a16:creationId xmlns:a16="http://schemas.microsoft.com/office/drawing/2014/main" id="{F83E67A4-382E-7636-4D1B-CEE6446F27B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31">
                  <a:extLst>
                    <a:ext uri="{FF2B5EF4-FFF2-40B4-BE49-F238E27FC236}">
                      <a16:creationId xmlns:a16="http://schemas.microsoft.com/office/drawing/2014/main" id="{7D440AF0-070C-FF1E-DD4B-6500B67307F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2">
                  <a:extLst>
                    <a:ext uri="{FF2B5EF4-FFF2-40B4-BE49-F238E27FC236}">
                      <a16:creationId xmlns:a16="http://schemas.microsoft.com/office/drawing/2014/main" id="{D9E157A3-1FEA-CD7E-0BF4-2C4107C38FE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3">
                  <a:extLst>
                    <a:ext uri="{FF2B5EF4-FFF2-40B4-BE49-F238E27FC236}">
                      <a16:creationId xmlns:a16="http://schemas.microsoft.com/office/drawing/2014/main" id="{9443EF1C-7BCE-46AD-81DF-B2C3CB3DA66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4">
                  <a:extLst>
                    <a:ext uri="{FF2B5EF4-FFF2-40B4-BE49-F238E27FC236}">
                      <a16:creationId xmlns:a16="http://schemas.microsoft.com/office/drawing/2014/main" id="{B9E50418-17F0-A9E3-5432-C9F34994281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5">
                  <a:extLst>
                    <a:ext uri="{FF2B5EF4-FFF2-40B4-BE49-F238E27FC236}">
                      <a16:creationId xmlns:a16="http://schemas.microsoft.com/office/drawing/2014/main" id="{26F4C66E-057C-76DF-C199-BBED29111E3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6">
                  <a:extLst>
                    <a:ext uri="{FF2B5EF4-FFF2-40B4-BE49-F238E27FC236}">
                      <a16:creationId xmlns:a16="http://schemas.microsoft.com/office/drawing/2014/main" id="{A718F032-5FB1-C0F6-203D-EAB7286C790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7">
                  <a:extLst>
                    <a:ext uri="{FF2B5EF4-FFF2-40B4-BE49-F238E27FC236}">
                      <a16:creationId xmlns:a16="http://schemas.microsoft.com/office/drawing/2014/main" id="{1B93FC6F-F16F-49D7-C2A6-9BD7B7E5901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8">
                  <a:extLst>
                    <a:ext uri="{FF2B5EF4-FFF2-40B4-BE49-F238E27FC236}">
                      <a16:creationId xmlns:a16="http://schemas.microsoft.com/office/drawing/2014/main" id="{6E0761A4-8D5A-8F06-7BDA-52796D6CDBA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9">
                  <a:extLst>
                    <a:ext uri="{FF2B5EF4-FFF2-40B4-BE49-F238E27FC236}">
                      <a16:creationId xmlns:a16="http://schemas.microsoft.com/office/drawing/2014/main" id="{E80F312C-49C4-4542-5F3D-096C4296352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40">
                  <a:extLst>
                    <a:ext uri="{FF2B5EF4-FFF2-40B4-BE49-F238E27FC236}">
                      <a16:creationId xmlns:a16="http://schemas.microsoft.com/office/drawing/2014/main" id="{E78640A6-D26A-C874-05F4-A24AF2F6FD6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41">
                  <a:extLst>
                    <a:ext uri="{FF2B5EF4-FFF2-40B4-BE49-F238E27FC236}">
                      <a16:creationId xmlns:a16="http://schemas.microsoft.com/office/drawing/2014/main" id="{50A6FEB4-277E-1023-1F52-214BE3AED30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2">
                  <a:extLst>
                    <a:ext uri="{FF2B5EF4-FFF2-40B4-BE49-F238E27FC236}">
                      <a16:creationId xmlns:a16="http://schemas.microsoft.com/office/drawing/2014/main" id="{9DCAAFA7-91EB-9E25-EE74-50665C5C7F3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3">
                  <a:extLst>
                    <a:ext uri="{FF2B5EF4-FFF2-40B4-BE49-F238E27FC236}">
                      <a16:creationId xmlns:a16="http://schemas.microsoft.com/office/drawing/2014/main" id="{84449980-E263-2184-D5B3-F09E32DA22E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4">
                  <a:extLst>
                    <a:ext uri="{FF2B5EF4-FFF2-40B4-BE49-F238E27FC236}">
                      <a16:creationId xmlns:a16="http://schemas.microsoft.com/office/drawing/2014/main" id="{B4B3D383-F746-DAAE-6754-B7102ECB0D3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5">
                  <a:extLst>
                    <a:ext uri="{FF2B5EF4-FFF2-40B4-BE49-F238E27FC236}">
                      <a16:creationId xmlns:a16="http://schemas.microsoft.com/office/drawing/2014/main" id="{F02B9DE1-7D02-729B-F42D-4D5F292D696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7" name="Freeform 46">
              <a:extLst>
                <a:ext uri="{FF2B5EF4-FFF2-40B4-BE49-F238E27FC236}">
                  <a16:creationId xmlns:a16="http://schemas.microsoft.com/office/drawing/2014/main" id="{026C7A2C-609D-E524-B6B8-6CAB23DCF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8" name="Freeform 47">
              <a:extLst>
                <a:ext uri="{FF2B5EF4-FFF2-40B4-BE49-F238E27FC236}">
                  <a16:creationId xmlns:a16="http://schemas.microsoft.com/office/drawing/2014/main" id="{D5AF1D6A-44AE-6449-1ED6-264486D9D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9" name="Freeform 48">
              <a:extLst>
                <a:ext uri="{FF2B5EF4-FFF2-40B4-BE49-F238E27FC236}">
                  <a16:creationId xmlns:a16="http://schemas.microsoft.com/office/drawing/2014/main" id="{7C500C5C-FA33-9D0A-1418-809E3FF25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10" name="Freeform 49" descr="kimonopat1">
              <a:extLst>
                <a:ext uri="{FF2B5EF4-FFF2-40B4-BE49-F238E27FC236}">
                  <a16:creationId xmlns:a16="http://schemas.microsoft.com/office/drawing/2014/main" id="{930A5F68-54E9-3062-E59C-CACCD0E07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1" name="Freeform 50" descr="kimonopat1">
              <a:extLst>
                <a:ext uri="{FF2B5EF4-FFF2-40B4-BE49-F238E27FC236}">
                  <a16:creationId xmlns:a16="http://schemas.microsoft.com/office/drawing/2014/main" id="{96791F10-EFD8-BC5A-570A-B5FE65CA6D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2" name="Freeform 51">
              <a:extLst>
                <a:ext uri="{FF2B5EF4-FFF2-40B4-BE49-F238E27FC236}">
                  <a16:creationId xmlns:a16="http://schemas.microsoft.com/office/drawing/2014/main" id="{28C234A9-A5D1-CFB4-74BA-25AA126E3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3" name="Freeform 52">
              <a:extLst>
                <a:ext uri="{FF2B5EF4-FFF2-40B4-BE49-F238E27FC236}">
                  <a16:creationId xmlns:a16="http://schemas.microsoft.com/office/drawing/2014/main" id="{81BDD038-5583-FD4F-E13A-7EE0021FC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4" name="Freeform 53">
              <a:extLst>
                <a:ext uri="{FF2B5EF4-FFF2-40B4-BE49-F238E27FC236}">
                  <a16:creationId xmlns:a16="http://schemas.microsoft.com/office/drawing/2014/main" id="{FC75E186-A110-7A5B-365B-78475541A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15" name="Rectangle 54">
              <a:extLst>
                <a:ext uri="{FF2B5EF4-FFF2-40B4-BE49-F238E27FC236}">
                  <a16:creationId xmlns:a16="http://schemas.microsoft.com/office/drawing/2014/main" id="{99C874E5-C4B0-3578-1498-73A307861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kumimoji="1" lang="es-ES_tradnl" altLang="es-CL" sz="1800"/>
            </a:p>
          </p:txBody>
        </p:sp>
        <p:sp>
          <p:nvSpPr>
            <p:cNvPr id="16" name="Freeform 55">
              <a:extLst>
                <a:ext uri="{FF2B5EF4-FFF2-40B4-BE49-F238E27FC236}">
                  <a16:creationId xmlns:a16="http://schemas.microsoft.com/office/drawing/2014/main" id="{707BF208-B14F-5DFE-4F3C-CF0FBA6B12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17" name="AutoShape 56">
              <a:extLst>
                <a:ext uri="{FF2B5EF4-FFF2-40B4-BE49-F238E27FC236}">
                  <a16:creationId xmlns:a16="http://schemas.microsoft.com/office/drawing/2014/main" id="{AFBE26E0-0C07-A01C-6DB0-9D5F98A55FA5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s-CL"/>
            </a:p>
          </p:txBody>
        </p:sp>
      </p:grpSp>
      <p:sp>
        <p:nvSpPr>
          <p:cNvPr id="2053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2053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7" name="Rectangle 59">
            <a:extLst>
              <a:ext uri="{FF2B5EF4-FFF2-40B4-BE49-F238E27FC236}">
                <a16:creationId xmlns:a16="http://schemas.microsoft.com/office/drawing/2014/main" id="{5D9C7F96-1547-B0FC-5A33-76268875DD5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8" name="Rectangle 60">
            <a:extLst>
              <a:ext uri="{FF2B5EF4-FFF2-40B4-BE49-F238E27FC236}">
                <a16:creationId xmlns:a16="http://schemas.microsoft.com/office/drawing/2014/main" id="{2AB37331-1D67-327E-D6B4-7B8156CDDB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9" name="Rectangle 61">
            <a:extLst>
              <a:ext uri="{FF2B5EF4-FFF2-40B4-BE49-F238E27FC236}">
                <a16:creationId xmlns:a16="http://schemas.microsoft.com/office/drawing/2014/main" id="{F6DA1B68-A80B-3188-DA02-29600D6CC0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10582-7565-DA44-922C-B98F794CFFFF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608021507"/>
      </p:ext>
    </p:extLst>
  </p:cSld>
  <p:clrMapOvr>
    <a:masterClrMapping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16908837-18AA-BCFA-8A7C-A670D8C938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099BEBC2-7C63-E333-322E-CE454C72D0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CC4BE270-6FB9-2FD0-F982-DDF7F9EAD8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0C77E6-BFA3-F34D-B28F-80057BC85F87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810991718"/>
      </p:ext>
    </p:extLst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8B028881-8F7A-26D9-F309-4AC680E69F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E3F53C32-F038-12AE-8BF8-9D306E7B83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737CC377-6E58-D867-3FFC-DBAA025A27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AE7761-D086-704A-AA20-085745F6A318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317612633"/>
      </p:ext>
    </p:extLst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9FCD2A51-92FC-37B7-C69B-05BA69F015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05B309B7-D144-AFA7-C1CC-0ACDF59A66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BCC3819A-0A78-C5AA-03A9-25176D965F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66C0E-EC7F-2543-8809-187BF5B92237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506409484"/>
      </p:ext>
    </p:extLst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6E4C6F11-73C2-5C99-FD30-7175AC7AE3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84A88590-A3B4-D235-9493-ED3C7A0B3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2DAE98A4-66F1-D05C-16D7-93309A57B3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2841AD-3160-014F-BBD8-11EADC556BD2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221431110"/>
      </p:ext>
    </p:extLst>
  </p:cSld>
  <p:clrMapOvr>
    <a:masterClrMapping/>
  </p:clrMapOvr>
  <p:transition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9BAC7A5C-E68D-71A1-44E6-685F031B24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BA9101EC-CFCC-6B08-B572-F511C1696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42A9E088-B049-A0B9-57A9-966209824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09192-DF28-FD4A-BD84-6023BBB420AF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756032440"/>
      </p:ext>
    </p:extLst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Rectangle 59">
            <a:extLst>
              <a:ext uri="{FF2B5EF4-FFF2-40B4-BE49-F238E27FC236}">
                <a16:creationId xmlns:a16="http://schemas.microsoft.com/office/drawing/2014/main" id="{DD53ECDF-7940-F524-F16E-BCAE4B3FCA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0">
            <a:extLst>
              <a:ext uri="{FF2B5EF4-FFF2-40B4-BE49-F238E27FC236}">
                <a16:creationId xmlns:a16="http://schemas.microsoft.com/office/drawing/2014/main" id="{8F2D3ACD-7DE6-35A9-F7B5-2F6883C177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3D8FBA66-8A5F-AF02-D312-079264433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DFE47-119E-094A-B347-A64B11B05E72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575585583"/>
      </p:ext>
    </p:extLst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Rectangle 59">
            <a:extLst>
              <a:ext uri="{FF2B5EF4-FFF2-40B4-BE49-F238E27FC236}">
                <a16:creationId xmlns:a16="http://schemas.microsoft.com/office/drawing/2014/main" id="{4D948A0A-6245-95D5-7F9B-8D7C2436D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03C5EF0D-6224-809E-88F7-134437DC6B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1">
            <a:extLst>
              <a:ext uri="{FF2B5EF4-FFF2-40B4-BE49-F238E27FC236}">
                <a16:creationId xmlns:a16="http://schemas.microsoft.com/office/drawing/2014/main" id="{402930E6-4018-D96E-F605-A8A79E2D7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2B080-B723-5042-8FCB-33A287961CBD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257184105"/>
      </p:ext>
    </p:extLst>
  </p:cSld>
  <p:clrMapOvr>
    <a:masterClrMapping/>
  </p:clrMapOvr>
  <p:transition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>
            <a:extLst>
              <a:ext uri="{FF2B5EF4-FFF2-40B4-BE49-F238E27FC236}">
                <a16:creationId xmlns:a16="http://schemas.microsoft.com/office/drawing/2014/main" id="{6B5AD1AD-03C0-C5D1-520C-986BC715C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60">
            <a:extLst>
              <a:ext uri="{FF2B5EF4-FFF2-40B4-BE49-F238E27FC236}">
                <a16:creationId xmlns:a16="http://schemas.microsoft.com/office/drawing/2014/main" id="{95E2B148-5737-759D-1241-E7313E5BDB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1">
            <a:extLst>
              <a:ext uri="{FF2B5EF4-FFF2-40B4-BE49-F238E27FC236}">
                <a16:creationId xmlns:a16="http://schemas.microsoft.com/office/drawing/2014/main" id="{7EC153C0-9607-1C0A-6C68-E329B12F2D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B5A1E-D034-4040-ABDE-7EF96C640765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329891529"/>
      </p:ext>
    </p:extLst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2FF42854-DFAF-AEB9-FBA1-4598607147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39649A60-A0DE-12CD-038D-4697AB6E50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57DE13FB-760C-D312-519E-BDB123C843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EF238-C932-144F-A856-4C45052BA894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628057359"/>
      </p:ext>
    </p:extLst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B437EE7A-DF4E-BD28-4DE5-4D3A550B02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C866F59F-CCDD-9C17-8374-5352ACB825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B6EAF148-4C8B-023A-978F-DCF400652D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B5306-3BA9-2749-88F2-8F4DF012BECF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707998643"/>
      </p:ext>
    </p:extLst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073FDDF6-5BB7-BE4F-4674-7C672A2B89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>
              <a:extLst>
                <a:ext uri="{FF2B5EF4-FFF2-40B4-BE49-F238E27FC236}">
                  <a16:creationId xmlns:a16="http://schemas.microsoft.com/office/drawing/2014/main" id="{EA7C61E8-6784-4934-30AA-A6139E5A362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kumimoji="1" lang="es-ES_tradnl" altLang="es-CL" sz="1800"/>
            </a:p>
          </p:txBody>
        </p:sp>
        <p:sp>
          <p:nvSpPr>
            <p:cNvPr id="1033" name="Rectangle 4">
              <a:extLst>
                <a:ext uri="{FF2B5EF4-FFF2-40B4-BE49-F238E27FC236}">
                  <a16:creationId xmlns:a16="http://schemas.microsoft.com/office/drawing/2014/main" id="{1BF41832-DD69-C9AD-DDBA-D690A1A20CD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kumimoji="1" lang="es-ES_tradnl" altLang="es-CL" sz="1800"/>
            </a:p>
          </p:txBody>
        </p:sp>
        <p:sp>
          <p:nvSpPr>
            <p:cNvPr id="19461" name="Rectangle 5">
              <a:extLst>
                <a:ext uri="{FF2B5EF4-FFF2-40B4-BE49-F238E27FC236}">
                  <a16:creationId xmlns:a16="http://schemas.microsoft.com/office/drawing/2014/main" id="{70B57D4F-8605-721D-466D-F0EC649B6C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_tradnl">
                <a:latin typeface="Arial" charset="0"/>
                <a:ea typeface="+mn-ea"/>
              </a:endParaRPr>
            </a:p>
          </p:txBody>
        </p:sp>
        <p:grpSp>
          <p:nvGrpSpPr>
            <p:cNvPr id="1035" name="Group 6">
              <a:extLst>
                <a:ext uri="{FF2B5EF4-FFF2-40B4-BE49-F238E27FC236}">
                  <a16:creationId xmlns:a16="http://schemas.microsoft.com/office/drawing/2014/main" id="{CF3FD4C6-F41C-9311-50B8-55F19AF838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>
                <a:extLst>
                  <a:ext uri="{FF2B5EF4-FFF2-40B4-BE49-F238E27FC236}">
                    <a16:creationId xmlns:a16="http://schemas.microsoft.com/office/drawing/2014/main" id="{E099A6CD-4D48-C90C-4776-EEEE4C6E1B64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>
                  <a:extLst>
                    <a:ext uri="{FF2B5EF4-FFF2-40B4-BE49-F238E27FC236}">
                      <a16:creationId xmlns:a16="http://schemas.microsoft.com/office/drawing/2014/main" id="{1D91CD54-747D-4785-A7F9-FBC49F4F21B0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>
                    <a:extLst>
                      <a:ext uri="{FF2B5EF4-FFF2-40B4-BE49-F238E27FC236}">
                        <a16:creationId xmlns:a16="http://schemas.microsoft.com/office/drawing/2014/main" id="{3882E2B7-EB14-21B5-727A-C86AE668E2B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>
                      <a:extLst>
                        <a:ext uri="{FF2B5EF4-FFF2-40B4-BE49-F238E27FC236}">
                          <a16:creationId xmlns:a16="http://schemas.microsoft.com/office/drawing/2014/main" id="{9A6DB2DF-5836-FD21-EB81-095C0D7A98E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53" y="323"/>
                      <a:ext cx="1234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  <p:sp>
                  <p:nvSpPr>
                    <p:cNvPr id="1085" name="Freeform 11">
                      <a:extLst>
                        <a:ext uri="{FF2B5EF4-FFF2-40B4-BE49-F238E27FC236}">
                          <a16:creationId xmlns:a16="http://schemas.microsoft.com/office/drawing/2014/main" id="{D207DCB3-AB83-4441-5557-D952CA2316D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76" y="352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s-CL"/>
                    </a:p>
                  </p:txBody>
                </p:sp>
              </p:grpSp>
              <p:sp>
                <p:nvSpPr>
                  <p:cNvPr id="1078" name="Oval 12">
                    <a:extLst>
                      <a:ext uri="{FF2B5EF4-FFF2-40B4-BE49-F238E27FC236}">
                        <a16:creationId xmlns:a16="http://schemas.microsoft.com/office/drawing/2014/main" id="{6CD796E9-6859-AC2E-FB56-D970F7A6644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399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defRPr>
                    </a:lvl9pPr>
                  </a:lstStyle>
                  <a:p>
                    <a:pPr eaLnBrk="1" hangingPunct="1"/>
                    <a:endParaRPr lang="es-ES_tradnl" altLang="es-CL" sz="1800"/>
                  </a:p>
                </p:txBody>
              </p:sp>
              <p:sp>
                <p:nvSpPr>
                  <p:cNvPr id="1079" name="Freeform 13">
                    <a:extLst>
                      <a:ext uri="{FF2B5EF4-FFF2-40B4-BE49-F238E27FC236}">
                        <a16:creationId xmlns:a16="http://schemas.microsoft.com/office/drawing/2014/main" id="{0075A788-FC6B-11B8-C609-1BB4C5F0D1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39" y="716"/>
                    <a:ext cx="262" cy="524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1080" name="Freeform 14">
                    <a:extLst>
                      <a:ext uri="{FF2B5EF4-FFF2-40B4-BE49-F238E27FC236}">
                        <a16:creationId xmlns:a16="http://schemas.microsoft.com/office/drawing/2014/main" id="{EC53B2F2-E29F-F639-8565-B2C517FBECA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707" y="1588"/>
                    <a:ext cx="398" cy="349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1081" name="Freeform 15">
                    <a:extLst>
                      <a:ext uri="{FF2B5EF4-FFF2-40B4-BE49-F238E27FC236}">
                        <a16:creationId xmlns:a16="http://schemas.microsoft.com/office/drawing/2014/main" id="{6B585E56-DA69-009D-1D4D-D57C2B5511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34" y="1923"/>
                    <a:ext cx="146" cy="567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1082" name="Freeform 16">
                    <a:extLst>
                      <a:ext uri="{FF2B5EF4-FFF2-40B4-BE49-F238E27FC236}">
                        <a16:creationId xmlns:a16="http://schemas.microsoft.com/office/drawing/2014/main" id="{E786BA60-5D39-49EE-71FF-DCCE903DE1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  <p:sp>
                <p:nvSpPr>
                  <p:cNvPr id="1083" name="Freeform 17">
                    <a:extLst>
                      <a:ext uri="{FF2B5EF4-FFF2-40B4-BE49-F238E27FC236}">
                        <a16:creationId xmlns:a16="http://schemas.microsoft.com/office/drawing/2014/main" id="{0BD46032-CF7B-9292-9798-0F7CFAF366F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05"/>
                    <a:ext cx="233" cy="378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s-CL"/>
                  </a:p>
                </p:txBody>
              </p:sp>
            </p:grpSp>
            <p:pic>
              <p:nvPicPr>
                <p:cNvPr id="1069" name="Picture 18">
                  <a:extLst>
                    <a:ext uri="{FF2B5EF4-FFF2-40B4-BE49-F238E27FC236}">
                      <a16:creationId xmlns:a16="http://schemas.microsoft.com/office/drawing/2014/main" id="{FDF518A1-8075-F125-EFC1-9A3841F8DB9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0" name="Picture 19">
                  <a:extLst>
                    <a:ext uri="{FF2B5EF4-FFF2-40B4-BE49-F238E27FC236}">
                      <a16:creationId xmlns:a16="http://schemas.microsoft.com/office/drawing/2014/main" id="{A240F5FB-E4E8-8910-9763-63B36488E86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1" name="Picture 20">
                  <a:extLst>
                    <a:ext uri="{FF2B5EF4-FFF2-40B4-BE49-F238E27FC236}">
                      <a16:creationId xmlns:a16="http://schemas.microsoft.com/office/drawing/2014/main" id="{DA080446-DC6E-F348-6C7B-CEF49A6A203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2" name="Picture 21">
                  <a:extLst>
                    <a:ext uri="{FF2B5EF4-FFF2-40B4-BE49-F238E27FC236}">
                      <a16:creationId xmlns:a16="http://schemas.microsoft.com/office/drawing/2014/main" id="{DB1D1344-A2C1-F593-D5BF-0315AB91915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3" name="Picture 22">
                  <a:extLst>
                    <a:ext uri="{FF2B5EF4-FFF2-40B4-BE49-F238E27FC236}">
                      <a16:creationId xmlns:a16="http://schemas.microsoft.com/office/drawing/2014/main" id="{9B040F99-14E4-C341-106F-1A6EC7CF73A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4" name="Picture 23">
                  <a:extLst>
                    <a:ext uri="{FF2B5EF4-FFF2-40B4-BE49-F238E27FC236}">
                      <a16:creationId xmlns:a16="http://schemas.microsoft.com/office/drawing/2014/main" id="{7D895107-1291-B724-D32E-C7A176C646F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5" name="Picture 24">
                  <a:extLst>
                    <a:ext uri="{FF2B5EF4-FFF2-40B4-BE49-F238E27FC236}">
                      <a16:creationId xmlns:a16="http://schemas.microsoft.com/office/drawing/2014/main" id="{5A9CC255-1EFC-F335-1879-3E9972178C0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6" name="Picture 25">
                  <a:extLst>
                    <a:ext uri="{FF2B5EF4-FFF2-40B4-BE49-F238E27FC236}">
                      <a16:creationId xmlns:a16="http://schemas.microsoft.com/office/drawing/2014/main" id="{A78DE58A-29DF-6D37-2E73-CCC05A1FEE1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048" name="Group 26">
                <a:extLst>
                  <a:ext uri="{FF2B5EF4-FFF2-40B4-BE49-F238E27FC236}">
                    <a16:creationId xmlns:a16="http://schemas.microsoft.com/office/drawing/2014/main" id="{55DE8184-E4D8-0FEB-E9D3-F4436FE67536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>
                  <a:extLst>
                    <a:ext uri="{FF2B5EF4-FFF2-40B4-BE49-F238E27FC236}">
                      <a16:creationId xmlns:a16="http://schemas.microsoft.com/office/drawing/2014/main" id="{7C9A90BF-4F17-CEE3-620A-D3B2F365F9E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0" name="Picture 28">
                  <a:extLst>
                    <a:ext uri="{FF2B5EF4-FFF2-40B4-BE49-F238E27FC236}">
                      <a16:creationId xmlns:a16="http://schemas.microsoft.com/office/drawing/2014/main" id="{160457CE-1574-1D9A-D8E0-0C3371DD83D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1" name="Picture 29">
                  <a:extLst>
                    <a:ext uri="{FF2B5EF4-FFF2-40B4-BE49-F238E27FC236}">
                      <a16:creationId xmlns:a16="http://schemas.microsoft.com/office/drawing/2014/main" id="{B8BF5658-DBA2-3E0E-7A7D-C4004E19BF4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2" name="Picture 30">
                  <a:extLst>
                    <a:ext uri="{FF2B5EF4-FFF2-40B4-BE49-F238E27FC236}">
                      <a16:creationId xmlns:a16="http://schemas.microsoft.com/office/drawing/2014/main" id="{F2B5335F-43BB-9E7F-F3D5-51B759FA6E9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3" name="Picture 31">
                  <a:extLst>
                    <a:ext uri="{FF2B5EF4-FFF2-40B4-BE49-F238E27FC236}">
                      <a16:creationId xmlns:a16="http://schemas.microsoft.com/office/drawing/2014/main" id="{4DE33A23-0E60-FDC2-6A66-597C788B14E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4" name="Picture 32">
                  <a:extLst>
                    <a:ext uri="{FF2B5EF4-FFF2-40B4-BE49-F238E27FC236}">
                      <a16:creationId xmlns:a16="http://schemas.microsoft.com/office/drawing/2014/main" id="{80A27080-5A9A-841D-BE69-9F133FD7BF0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5" name="Picture 33">
                  <a:extLst>
                    <a:ext uri="{FF2B5EF4-FFF2-40B4-BE49-F238E27FC236}">
                      <a16:creationId xmlns:a16="http://schemas.microsoft.com/office/drawing/2014/main" id="{CFFF09B4-4B41-0009-DB66-659AA7C2313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6" name="Picture 34">
                  <a:extLst>
                    <a:ext uri="{FF2B5EF4-FFF2-40B4-BE49-F238E27FC236}">
                      <a16:creationId xmlns:a16="http://schemas.microsoft.com/office/drawing/2014/main" id="{FFA613B4-39DE-42E2-FE48-1FF7027B2D0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7" name="Picture 35">
                  <a:extLst>
                    <a:ext uri="{FF2B5EF4-FFF2-40B4-BE49-F238E27FC236}">
                      <a16:creationId xmlns:a16="http://schemas.microsoft.com/office/drawing/2014/main" id="{F0561C9E-BF00-EC35-CFE5-F82DD847769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8" name="Picture 36">
                  <a:extLst>
                    <a:ext uri="{FF2B5EF4-FFF2-40B4-BE49-F238E27FC236}">
                      <a16:creationId xmlns:a16="http://schemas.microsoft.com/office/drawing/2014/main" id="{B97A7B4D-52C2-2AE0-73FE-3B4213F94EE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9" name="Picture 37">
                  <a:extLst>
                    <a:ext uri="{FF2B5EF4-FFF2-40B4-BE49-F238E27FC236}">
                      <a16:creationId xmlns:a16="http://schemas.microsoft.com/office/drawing/2014/main" id="{44356F9E-8E66-C239-E33E-083CA4A5712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0" name="Picture 38">
                  <a:extLst>
                    <a:ext uri="{FF2B5EF4-FFF2-40B4-BE49-F238E27FC236}">
                      <a16:creationId xmlns:a16="http://schemas.microsoft.com/office/drawing/2014/main" id="{481A28C9-F027-33FB-E00D-A366AF0E68B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1" name="Picture 39">
                  <a:extLst>
                    <a:ext uri="{FF2B5EF4-FFF2-40B4-BE49-F238E27FC236}">
                      <a16:creationId xmlns:a16="http://schemas.microsoft.com/office/drawing/2014/main" id="{FD2D7D44-A3BB-C0BF-6326-D0DADA50976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2" name="Picture 40">
                  <a:extLst>
                    <a:ext uri="{FF2B5EF4-FFF2-40B4-BE49-F238E27FC236}">
                      <a16:creationId xmlns:a16="http://schemas.microsoft.com/office/drawing/2014/main" id="{84B340CB-10C2-2B41-5538-45B7127FD45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3" name="Picture 41">
                  <a:extLst>
                    <a:ext uri="{FF2B5EF4-FFF2-40B4-BE49-F238E27FC236}">
                      <a16:creationId xmlns:a16="http://schemas.microsoft.com/office/drawing/2014/main" id="{72F10F97-948B-9E32-484C-0D6DBE441F4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4" name="Picture 42">
                  <a:extLst>
                    <a:ext uri="{FF2B5EF4-FFF2-40B4-BE49-F238E27FC236}">
                      <a16:creationId xmlns:a16="http://schemas.microsoft.com/office/drawing/2014/main" id="{27CBCFFF-F288-E124-D849-3000F1D2B60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5" name="Picture 43">
                  <a:extLst>
                    <a:ext uri="{FF2B5EF4-FFF2-40B4-BE49-F238E27FC236}">
                      <a16:creationId xmlns:a16="http://schemas.microsoft.com/office/drawing/2014/main" id="{2614C794-2915-DA50-80E4-E9BB647EF1B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6" name="Picture 44">
                  <a:extLst>
                    <a:ext uri="{FF2B5EF4-FFF2-40B4-BE49-F238E27FC236}">
                      <a16:creationId xmlns:a16="http://schemas.microsoft.com/office/drawing/2014/main" id="{B1BF16C2-B9AF-E009-4E72-A2D13CD2718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7" name="Picture 45">
                  <a:extLst>
                    <a:ext uri="{FF2B5EF4-FFF2-40B4-BE49-F238E27FC236}">
                      <a16:creationId xmlns:a16="http://schemas.microsoft.com/office/drawing/2014/main" id="{1F54CA27-86AD-58BF-DED0-FD271876BC7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036" name="Freeform 46">
              <a:extLst>
                <a:ext uri="{FF2B5EF4-FFF2-40B4-BE49-F238E27FC236}">
                  <a16:creationId xmlns:a16="http://schemas.microsoft.com/office/drawing/2014/main" id="{21A3010F-A22A-9626-AA7E-DACA7F8F923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9503" name="Freeform 47">
              <a:extLst>
                <a:ext uri="{FF2B5EF4-FFF2-40B4-BE49-F238E27FC236}">
                  <a16:creationId xmlns:a16="http://schemas.microsoft.com/office/drawing/2014/main" id="{CF491095-2634-02BE-886B-7D22B2A71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19504" name="Freeform 48">
              <a:extLst>
                <a:ext uri="{FF2B5EF4-FFF2-40B4-BE49-F238E27FC236}">
                  <a16:creationId xmlns:a16="http://schemas.microsoft.com/office/drawing/2014/main" id="{140D1305-0E73-D63B-1282-6872A2F6E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1039" name="Freeform 49" descr="kimonopat1">
              <a:extLst>
                <a:ext uri="{FF2B5EF4-FFF2-40B4-BE49-F238E27FC236}">
                  <a16:creationId xmlns:a16="http://schemas.microsoft.com/office/drawing/2014/main" id="{D1DE4DE3-3B84-520C-63B3-687340E6D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040" name="Freeform 50" descr="kimonopat1">
              <a:extLst>
                <a:ext uri="{FF2B5EF4-FFF2-40B4-BE49-F238E27FC236}">
                  <a16:creationId xmlns:a16="http://schemas.microsoft.com/office/drawing/2014/main" id="{57CECC07-CF04-A14B-C403-8578BEE839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041" name="Freeform 51">
              <a:extLst>
                <a:ext uri="{FF2B5EF4-FFF2-40B4-BE49-F238E27FC236}">
                  <a16:creationId xmlns:a16="http://schemas.microsoft.com/office/drawing/2014/main" id="{12EA6040-4F51-AA4C-4541-D800B33B47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042" name="Freeform 52">
              <a:extLst>
                <a:ext uri="{FF2B5EF4-FFF2-40B4-BE49-F238E27FC236}">
                  <a16:creationId xmlns:a16="http://schemas.microsoft.com/office/drawing/2014/main" id="{3FB2C1E5-24DF-7312-E08F-156EB0B762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CL"/>
            </a:p>
          </p:txBody>
        </p:sp>
        <p:sp>
          <p:nvSpPr>
            <p:cNvPr id="19509" name="Freeform 53">
              <a:extLst>
                <a:ext uri="{FF2B5EF4-FFF2-40B4-BE49-F238E27FC236}">
                  <a16:creationId xmlns:a16="http://schemas.microsoft.com/office/drawing/2014/main" id="{78FA9489-93BA-A043-724F-7423648F95E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1044" name="Rectangle 54">
              <a:extLst>
                <a:ext uri="{FF2B5EF4-FFF2-40B4-BE49-F238E27FC236}">
                  <a16:creationId xmlns:a16="http://schemas.microsoft.com/office/drawing/2014/main" id="{5121D24F-F7C5-987D-47ED-CB6988FA0B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kumimoji="1" lang="es-ES_tradnl" altLang="es-CL" sz="1800"/>
            </a:p>
          </p:txBody>
        </p:sp>
        <p:sp>
          <p:nvSpPr>
            <p:cNvPr id="19511" name="Freeform 55">
              <a:extLst>
                <a:ext uri="{FF2B5EF4-FFF2-40B4-BE49-F238E27FC236}">
                  <a16:creationId xmlns:a16="http://schemas.microsoft.com/office/drawing/2014/main" id="{4AB847AF-4B02-20BC-266F-C2A61C3D8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s-ES_tradnl">
                <a:latin typeface="Arial" charset="0"/>
                <a:ea typeface="+mn-ea"/>
              </a:endParaRPr>
            </a:p>
          </p:txBody>
        </p:sp>
        <p:sp>
          <p:nvSpPr>
            <p:cNvPr id="1046" name="AutoShape 56">
              <a:extLst>
                <a:ext uri="{FF2B5EF4-FFF2-40B4-BE49-F238E27FC236}">
                  <a16:creationId xmlns:a16="http://schemas.microsoft.com/office/drawing/2014/main" id="{28F1F3EC-9076-72F3-72BA-4EBA0E238C9C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s-CL"/>
            </a:p>
          </p:txBody>
        </p:sp>
      </p:grpSp>
      <p:sp>
        <p:nvSpPr>
          <p:cNvPr id="1027" name="Rectangle 57">
            <a:extLst>
              <a:ext uri="{FF2B5EF4-FFF2-40B4-BE49-F238E27FC236}">
                <a16:creationId xmlns:a16="http://schemas.microsoft.com/office/drawing/2014/main" id="{81491E6E-E5AE-919E-E812-A83C9AE5B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cambiar el estilo de título	</a:t>
            </a:r>
          </a:p>
        </p:txBody>
      </p:sp>
      <p:sp>
        <p:nvSpPr>
          <p:cNvPr id="1028" name="Rectangle 58">
            <a:extLst>
              <a:ext uri="{FF2B5EF4-FFF2-40B4-BE49-F238E27FC236}">
                <a16:creationId xmlns:a16="http://schemas.microsoft.com/office/drawing/2014/main" id="{F012CC8F-D5F0-62AE-D072-1291F9B995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</a:p>
        </p:txBody>
      </p:sp>
      <p:sp>
        <p:nvSpPr>
          <p:cNvPr id="19515" name="Rectangle 59">
            <a:extLst>
              <a:ext uri="{FF2B5EF4-FFF2-40B4-BE49-F238E27FC236}">
                <a16:creationId xmlns:a16="http://schemas.microsoft.com/office/drawing/2014/main" id="{1EF9A98A-7EB2-6102-BC58-7DB53CE986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9516" name="Rectangle 60">
            <a:extLst>
              <a:ext uri="{FF2B5EF4-FFF2-40B4-BE49-F238E27FC236}">
                <a16:creationId xmlns:a16="http://schemas.microsoft.com/office/drawing/2014/main" id="{AF8A5164-E2F5-487B-CCA0-DF6879BE80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9517" name="Rectangle 61">
            <a:extLst>
              <a:ext uri="{FF2B5EF4-FFF2-40B4-BE49-F238E27FC236}">
                <a16:creationId xmlns:a16="http://schemas.microsoft.com/office/drawing/2014/main" id="{A663012B-D949-8445-B04B-3AC9DC88E6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2E5CE73-9748-DC43-8065-ADB910547BA0}" type="slidenum">
              <a:rPr lang="es-ES" altLang="es-CL"/>
              <a:pPr/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cover dir="d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j0302953">
            <a:extLst>
              <a:ext uri="{FF2B5EF4-FFF2-40B4-BE49-F238E27FC236}">
                <a16:creationId xmlns:a16="http://schemas.microsoft.com/office/drawing/2014/main" id="{F1E2A6F9-7BC1-CA9B-244A-B03AF8667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476250"/>
            <a:ext cx="26098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3">
            <a:extLst>
              <a:ext uri="{FF2B5EF4-FFF2-40B4-BE49-F238E27FC236}">
                <a16:creationId xmlns:a16="http://schemas.microsoft.com/office/drawing/2014/main" id="{C1A2BD8B-0056-1DA1-C522-C06A7F4C2B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s-ES" altLang="es-CL">
              <a:ea typeface="ＭＳ Ｐゴシック" panose="020B0600070205080204" pitchFamily="34" charset="-128"/>
            </a:endParaRPr>
          </a:p>
          <a:p>
            <a:pPr eaLnBrk="1" hangingPunct="1"/>
            <a:endParaRPr lang="es-ES" altLang="es-CL">
              <a:ea typeface="ＭＳ Ｐゴシック" panose="020B0600070205080204" pitchFamily="34" charset="-128"/>
            </a:endParaRPr>
          </a:p>
          <a:p>
            <a:pPr eaLnBrk="1" hangingPunct="1"/>
            <a:r>
              <a:rPr lang="es-ES" altLang="es-CL" sz="3600">
                <a:ea typeface="ＭＳ Ｐゴシック" panose="020B0600070205080204" pitchFamily="34" charset="-128"/>
              </a:rPr>
              <a:t>LA IMPORTANCIA DEL JUEGO</a:t>
            </a:r>
            <a:r>
              <a:rPr lang="es-ES" altLang="es-CL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endParaRPr lang="es-ES" altLang="es-CL">
              <a:ea typeface="ＭＳ Ｐゴシック" panose="020B0600070205080204" pitchFamily="34" charset="-128"/>
            </a:endParaRPr>
          </a:p>
          <a:p>
            <a:pPr eaLnBrk="1" hangingPunct="1"/>
            <a:endParaRPr lang="es-ES" altLang="es-CL">
              <a:ea typeface="ＭＳ Ｐゴシック" panose="020B0600070205080204" pitchFamily="34" charset="-128"/>
            </a:endParaRPr>
          </a:p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Peter Slade.</a:t>
            </a:r>
          </a:p>
        </p:txBody>
      </p:sp>
    </p:spTree>
  </p:cSld>
  <p:clrMapOvr>
    <a:masterClrMapping/>
  </p:clrMapOvr>
  <p:transition>
    <p:cover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>
            <a:extLst>
              <a:ext uri="{FF2B5EF4-FFF2-40B4-BE49-F238E27FC236}">
                <a16:creationId xmlns:a16="http://schemas.microsoft.com/office/drawing/2014/main" id="{5D8FB976-171E-07BE-1E72-C834F0CD70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es-ES" altLang="es-CL" sz="4800">
                <a:ea typeface="ＭＳ Ｐゴシック" panose="020B0600070205080204" pitchFamily="34" charset="-128"/>
              </a:rPr>
              <a:t>Gracias por su atención.</a:t>
            </a:r>
          </a:p>
        </p:txBody>
      </p:sp>
      <p:pic>
        <p:nvPicPr>
          <p:cNvPr id="29698" name="Imagen 2" descr="grupo-de-musica-019.gif">
            <a:extLst>
              <a:ext uri="{FF2B5EF4-FFF2-40B4-BE49-F238E27FC236}">
                <a16:creationId xmlns:a16="http://schemas.microsoft.com/office/drawing/2014/main" id="{C6E12280-D1BD-6F18-68CD-7C30F16C4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700" y="2630488"/>
            <a:ext cx="40894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54D060CF-E85E-8754-6506-81CDDA31F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s-CL" altLang="es-CL" sz="3600" b="1">
                <a:ea typeface="ＭＳ Ｐゴシック" panose="020B0600070205080204" pitchFamily="34" charset="-128"/>
              </a:rPr>
            </a:br>
            <a:r>
              <a:rPr lang="es-CL" altLang="es-CL" sz="3600" b="1">
                <a:ea typeface="ＭＳ Ｐゴシック" panose="020B0600070205080204" pitchFamily="34" charset="-128"/>
              </a:rPr>
              <a:t>El significado de jugar</a:t>
            </a:r>
            <a:br>
              <a:rPr lang="es-CL" altLang="es-CL" sz="3600">
                <a:ea typeface="ＭＳ Ｐゴシック" panose="020B0600070205080204" pitchFamily="34" charset="-128"/>
              </a:rPr>
            </a:br>
            <a:endParaRPr lang="es-ES" altLang="es-CL" sz="3600">
              <a:ea typeface="ＭＳ Ｐゴシック" panose="020B0600070205080204" pitchFamily="34" charset="-128"/>
            </a:endParaRP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62F64A88-9203-11F6-3ECC-E5E35A1A15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CL" altLang="es-CL">
                <a:ea typeface="ＭＳ Ｐゴシック" panose="020B0600070205080204" pitchFamily="34" charset="-128"/>
              </a:rPr>
              <a:t>Los niños tienen que jugar para poder analizar sus experiencias y para resolver problemas adaptándolos en un espacio seguro. El juego es el lugar donde el niño aprende a desarrollar su entendimiento sobre lo que es su </a:t>
            </a:r>
            <a:r>
              <a:rPr lang="es-CL" altLang="es-CL" i="1">
                <a:ea typeface="ＭＳ Ｐゴシック" panose="020B0600070205080204" pitchFamily="34" charset="-128"/>
              </a:rPr>
              <a:t>yo</a:t>
            </a:r>
            <a:r>
              <a:rPr lang="es-CL" altLang="es-CL">
                <a:ea typeface="ＭＳ Ｐゴシック" panose="020B0600070205080204" pitchFamily="34" charset="-128"/>
              </a:rPr>
              <a:t> y lo </a:t>
            </a:r>
            <a:r>
              <a:rPr lang="es-CL" altLang="es-CL" i="1">
                <a:ea typeface="ＭＳ Ｐゴシック" panose="020B0600070205080204" pitchFamily="34" charset="-128"/>
              </a:rPr>
              <a:t>que no es</a:t>
            </a:r>
            <a:r>
              <a:rPr lang="es-CL" altLang="es-CL">
                <a:ea typeface="ＭＳ Ｐゴシック" panose="020B0600070205080204" pitchFamily="34" charset="-128"/>
              </a:rPr>
              <a:t>, también puede descubrir la relación que tiene con el mundo exterior a su </a:t>
            </a:r>
            <a:r>
              <a:rPr lang="es-CL" altLang="es-CL" i="1">
                <a:ea typeface="ＭＳ Ｐゴシック" panose="020B0600070205080204" pitchFamily="34" charset="-128"/>
              </a:rPr>
              <a:t>ser</a:t>
            </a:r>
            <a:r>
              <a:rPr lang="es-CL" altLang="es-CL">
                <a:ea typeface="ＭＳ Ｐゴシック" panose="020B0600070205080204" pitchFamily="34" charset="-128"/>
              </a:rPr>
              <a:t>.</a:t>
            </a:r>
            <a:endParaRPr lang="es-ES" altLang="es-CL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97E7C8C-F161-494A-AB1B-D8525C488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s-CL" altLang="es-CL" sz="3600" i="1">
                <a:ea typeface="ＭＳ Ｐゴシック" panose="020B0600070205080204" pitchFamily="34" charset="-128"/>
              </a:rPr>
            </a:br>
            <a:r>
              <a:rPr lang="es-CL" altLang="es-CL" sz="3600" i="1">
                <a:ea typeface="ＭＳ Ｐゴシック" panose="020B0600070205080204" pitchFamily="34" charset="-128"/>
              </a:rPr>
              <a:t>Juego personal ( 0 – 3 años).</a:t>
            </a:r>
            <a:br>
              <a:rPr lang="es-CL" altLang="es-CL" sz="3600">
                <a:ea typeface="ＭＳ Ｐゴシック" panose="020B0600070205080204" pitchFamily="34" charset="-128"/>
              </a:rPr>
            </a:br>
            <a:endParaRPr lang="es-ES" altLang="es-CL" sz="3600">
              <a:ea typeface="ＭＳ Ｐゴシック" panose="020B0600070205080204" pitchFamily="34" charset="-128"/>
            </a:endParaRP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EB1A2BAB-EAFA-0A7A-577E-36E4507701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CL" altLang="es-CL">
                <a:ea typeface="ＭＳ Ｐゴシック" panose="020B0600070205080204" pitchFamily="34" charset="-128"/>
              </a:rPr>
              <a:t>Es cuando el niño comienza a explorar el mundo por medio de sus sentidos, de la manera que un bebé explora su propio mundo. Muchos niños, comienzan a jugar con plasticina u otros materiales flexibles, que utilizan para tocar y oler, absortos en su propio mundo sin necesidad de público.</a:t>
            </a:r>
            <a:endParaRPr lang="es-ES" altLang="es-CL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cover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DF41B326-AEF5-CDC5-17D3-84B1FF80A7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s-CL" altLang="es-CL" sz="3600" i="1">
                <a:ea typeface="ＭＳ Ｐゴシック" panose="020B0600070205080204" pitchFamily="34" charset="-128"/>
              </a:rPr>
            </a:br>
            <a:r>
              <a:rPr lang="es-CL" altLang="es-CL" sz="3600" i="1">
                <a:ea typeface="ＭＳ Ｐゴシック" panose="020B0600070205080204" pitchFamily="34" charset="-128"/>
              </a:rPr>
              <a:t>Juegos de proyección (3 – 5 años)</a:t>
            </a:r>
            <a:br>
              <a:rPr lang="es-CL" altLang="es-CL" sz="3600">
                <a:ea typeface="ＭＳ Ｐゴシック" panose="020B0600070205080204" pitchFamily="34" charset="-128"/>
              </a:rPr>
            </a:br>
            <a:endParaRPr lang="es-ES" altLang="es-CL" sz="3600">
              <a:ea typeface="ＭＳ Ｐゴシック" panose="020B0600070205080204" pitchFamily="34" charset="-128"/>
            </a:endParaRP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6B1FFB09-CD1E-47B7-682E-6A5755CB97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CL" altLang="es-CL" sz="2800">
                <a:ea typeface="ＭＳ Ｐゴシック" panose="020B0600070205080204" pitchFamily="34" charset="-128"/>
              </a:rPr>
              <a:t>Gracias al sentido sensorial, los niños comienzan a descubrir el mundo fuera de ellos, a través de juguetes y objetos. </a:t>
            </a:r>
          </a:p>
          <a:p>
            <a:pPr eaLnBrk="1" hangingPunct="1"/>
            <a:r>
              <a:rPr lang="es-CL" altLang="es-CL" sz="2800">
                <a:ea typeface="ＭＳ Ｐゴシック" panose="020B0600070205080204" pitchFamily="34" charset="-128"/>
              </a:rPr>
              <a:t>Experimentan la necesidad de comunicarse y compartir con otros para jugar.</a:t>
            </a:r>
          </a:p>
          <a:p>
            <a:pPr eaLnBrk="1" hangingPunct="1"/>
            <a:r>
              <a:rPr lang="es-CL" altLang="es-CL" sz="2800">
                <a:ea typeface="ＭＳ Ｐゴシック" panose="020B0600070205080204" pitchFamily="34" charset="-128"/>
              </a:rPr>
              <a:t>Los niños comienzan a experimentar con alternativas simbólicas de la realidad y juegos de </a:t>
            </a:r>
            <a:r>
              <a:rPr lang="es-CL" altLang="es-ES" sz="2800">
                <a:ea typeface="ＭＳ Ｐゴシック" panose="020B0600070205080204" pitchFamily="34" charset="-128"/>
              </a:rPr>
              <a:t>“</a:t>
            </a:r>
            <a:r>
              <a:rPr lang="es-CL" altLang="es-CL" sz="2800">
                <a:ea typeface="ＭＳ Ｐゴシック" panose="020B0600070205080204" pitchFamily="34" charset="-128"/>
              </a:rPr>
              <a:t>hacer creer que...</a:t>
            </a:r>
            <a:r>
              <a:rPr lang="es-CL" altLang="es-ES" sz="2800">
                <a:ea typeface="ＭＳ Ｐゴシック" panose="020B0600070205080204" pitchFamily="34" charset="-128"/>
              </a:rPr>
              <a:t>”</a:t>
            </a:r>
            <a:endParaRPr lang="es-ES" altLang="es-CL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B3DB916-6BF6-0443-D439-86B80E994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Juego dirigido (5 – 9 años).</a:t>
            </a: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D8BFF582-E69F-9208-D587-70500A4FC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altLang="es-CL">
                <a:ea typeface="ＭＳ Ｐゴシック" panose="020B0600070205080204" pitchFamily="34" charset="-128"/>
              </a:rPr>
              <a:t>El niño acepta la interacción de un tercero que orienta el sentido del juego.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CL">
                <a:ea typeface="ＭＳ Ｐゴシック" panose="020B0600070205080204" pitchFamily="34" charset="-128"/>
              </a:rPr>
              <a:t>Se va consolidando la diferencia entre realidad y fantasía.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CL">
                <a:ea typeface="ＭＳ Ｐゴシック" panose="020B0600070205080204" pitchFamily="34" charset="-128"/>
              </a:rPr>
              <a:t>Utiliza el teatro como medio de preparación ante la vida, experimentando con sus capacidades y destrezas.</a:t>
            </a:r>
          </a:p>
          <a:p>
            <a:pPr eaLnBrk="1" hangingPunct="1">
              <a:lnSpc>
                <a:spcPct val="90000"/>
              </a:lnSpc>
            </a:pPr>
            <a:endParaRPr lang="es-ES" altLang="es-CL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5840004D-7833-BD91-2475-FC67D330D2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Juego dramático (9 – 12 años)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C47AC2FE-F345-1EE3-2829-743543D1E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Se toma conciencia cada vez más de mecanismos y conceptos fundamentales del teatro: tema, conflicto, personajes, ambiente.</a:t>
            </a:r>
          </a:p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Fuertemente anclados al grupo.</a:t>
            </a:r>
          </a:p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Comienzo de interacción ante el otro género.</a:t>
            </a:r>
          </a:p>
        </p:txBody>
      </p:sp>
    </p:spTree>
  </p:cSld>
  <p:clrMapOvr>
    <a:masterClrMapping/>
  </p:clrMapOvr>
  <p:transition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9ABC67D7-1A06-E0E4-EEA3-5911B7C4B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Dramatización (15 a 18 años)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D30D5E9C-E40F-5EB5-2E9C-EB9DF7F2F4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" altLang="es-CL" sz="2800">
                <a:ea typeface="ＭＳ Ｐゴシック" panose="020B0600070205080204" pitchFamily="34" charset="-128"/>
              </a:rPr>
              <a:t>Realización escénica de un texto utilizando para ello herramientas teatrales parateatrales (maquillaje, música, iluminación, etc).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CL" sz="2800">
                <a:ea typeface="ＭＳ Ｐゴシック" panose="020B0600070205080204" pitchFamily="34" charset="-128"/>
              </a:rPr>
              <a:t>Aparición del teatro como medio de expresión del yo.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CL" sz="2800">
                <a:ea typeface="ＭＳ Ｐゴシック" panose="020B0600070205080204" pitchFamily="34" charset="-128"/>
              </a:rPr>
              <a:t>Busca las formas de expresión por medio de la escenificación de conceptos abstractos (incomunicación, consumismo, violencia, libertad, etc.) y del teatro del absurdo.</a:t>
            </a:r>
          </a:p>
          <a:p>
            <a:pPr eaLnBrk="1" hangingPunct="1">
              <a:lnSpc>
                <a:spcPct val="80000"/>
              </a:lnSpc>
            </a:pPr>
            <a:r>
              <a:rPr lang="es-ES" altLang="es-CL" sz="2800">
                <a:ea typeface="ＭＳ Ｐゴシック" panose="020B0600070205080204" pitchFamily="34" charset="-128"/>
              </a:rPr>
              <a:t>Etapa de los ideales.</a:t>
            </a:r>
          </a:p>
        </p:txBody>
      </p:sp>
    </p:spTree>
  </p:cSld>
  <p:clrMapOvr>
    <a:masterClrMapping/>
  </p:clrMapOvr>
  <p:transition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CEDF2DC5-8CFB-4B8E-BC4A-CF4E07DBC2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Teatro (18 a 25)</a:t>
            </a:r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228BFADF-6910-2ED8-9F45-F5A1239179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Se busca el montaje neoclásico, encaminado a un resultado estético e instalando una comunicación artística con un público.</a:t>
            </a:r>
          </a:p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Utiliza el teatro para insertarse en la sociedad activamente.</a:t>
            </a:r>
          </a:p>
          <a:p>
            <a:pPr eaLnBrk="1" hangingPunct="1"/>
            <a:r>
              <a:rPr lang="es-ES" altLang="es-CL">
                <a:ea typeface="ＭＳ Ｐゴシック" panose="020B0600070205080204" pitchFamily="34" charset="-128"/>
              </a:rPr>
              <a:t>Presencia del teatro vocacional.</a:t>
            </a: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contenido 2">
            <a:extLst>
              <a:ext uri="{FF2B5EF4-FFF2-40B4-BE49-F238E27FC236}">
                <a16:creationId xmlns:a16="http://schemas.microsoft.com/office/drawing/2014/main" id="{79B85196-5FBE-1C0A-4C8A-872FE3AE0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CL" altLang="es-CL" b="1">
                <a:ea typeface="ＭＳ Ｐゴシック" panose="020B0600070205080204" pitchFamily="34" charset="-128"/>
              </a:rPr>
              <a:t>Elkonin, Daniil</a:t>
            </a:r>
            <a:r>
              <a:rPr lang="es-CL" altLang="es-CL">
                <a:ea typeface="ＭＳ Ｐゴシック" panose="020B0600070205080204" pitchFamily="34" charset="-128"/>
              </a:rPr>
              <a:t>.  </a:t>
            </a:r>
            <a:r>
              <a:rPr lang="es-CL" altLang="es-CL" i="1">
                <a:ea typeface="ＭＳ Ｐゴシック" panose="020B0600070205080204" pitchFamily="34" charset="-128"/>
              </a:rPr>
              <a:t>Psicología del Juego</a:t>
            </a:r>
            <a:r>
              <a:rPr lang="es-CL" altLang="es-CL" b="1">
                <a:ea typeface="ＭＳ Ｐゴシック" panose="020B0600070205080204" pitchFamily="34" charset="-128"/>
              </a:rPr>
              <a:t>.</a:t>
            </a:r>
            <a:r>
              <a:rPr lang="es-CL" altLang="es-CL">
                <a:ea typeface="ＭＳ Ｐゴシック" panose="020B0600070205080204" pitchFamily="34" charset="-128"/>
              </a:rPr>
              <a:t> 1978. Editorial Anthropos. Madrid. España.</a:t>
            </a:r>
            <a:endParaRPr lang="es-ES_tradnl" altLang="es-CL">
              <a:ea typeface="ＭＳ Ｐゴシック" panose="020B0600070205080204" pitchFamily="34" charset="-128"/>
            </a:endParaRPr>
          </a:p>
          <a:p>
            <a:pPr eaLnBrk="1" hangingPunct="1"/>
            <a:r>
              <a:rPr lang="es-ES_tradnl" altLang="es-CL" b="1">
                <a:ea typeface="ＭＳ Ｐゴシック" panose="020B0600070205080204" pitchFamily="34" charset="-128"/>
              </a:rPr>
              <a:t>Peter Slade</a:t>
            </a:r>
            <a:r>
              <a:rPr lang="es-ES_tradnl" altLang="es-CL">
                <a:ea typeface="ＭＳ Ｐゴシック" panose="020B0600070205080204" pitchFamily="34" charset="-128"/>
              </a:rPr>
              <a:t>. (</a:t>
            </a:r>
            <a:r>
              <a:rPr lang="es-ES_tradnl" altLang="es-ES">
                <a:ea typeface="ＭＳ Ｐゴシック" panose="020B0600070205080204" pitchFamily="34" charset="-128"/>
              </a:rPr>
              <a:t>“</a:t>
            </a:r>
            <a:r>
              <a:rPr lang="es-ES_tradnl" altLang="es-CL">
                <a:ea typeface="ＭＳ Ｐゴシック" panose="020B0600070205080204" pitchFamily="34" charset="-128"/>
              </a:rPr>
              <a:t>Child Drama</a:t>
            </a:r>
            <a:r>
              <a:rPr lang="es-ES_tradnl" altLang="es-ES">
                <a:ea typeface="ＭＳ Ｐゴシック" panose="020B0600070205080204" pitchFamily="34" charset="-128"/>
              </a:rPr>
              <a:t>”</a:t>
            </a:r>
            <a:r>
              <a:rPr lang="es-ES_tradnl" altLang="es-CL">
                <a:ea typeface="ＭＳ Ｐゴシック" panose="020B0600070205080204" pitchFamily="34" charset="-128"/>
              </a:rPr>
              <a:t>)</a:t>
            </a:r>
            <a:r>
              <a:rPr lang="es-CL" altLang="es-CL">
                <a:ea typeface="ＭＳ Ｐゴシック" panose="020B0600070205080204" pitchFamily="34" charset="-128"/>
              </a:rPr>
              <a:t> </a:t>
            </a:r>
            <a:r>
              <a:rPr lang="es-CL" altLang="es-CL" i="1">
                <a:ea typeface="ＭＳ Ｐゴシック" panose="020B0600070205080204" pitchFamily="34" charset="-128"/>
              </a:rPr>
              <a:t>Expresión dramática Infantil</a:t>
            </a:r>
            <a:r>
              <a:rPr lang="es-CL" altLang="es-CL">
                <a:ea typeface="ＭＳ Ｐゴシック" panose="020B0600070205080204" pitchFamily="34" charset="-128"/>
              </a:rPr>
              <a:t>. 1978. Editorial Santillana. Madrid. España.</a:t>
            </a:r>
            <a:endParaRPr lang="es-ES_tradnl" altLang="es-CL">
              <a:ea typeface="ＭＳ Ｐゴシック" panose="020B0600070205080204" pitchFamily="34" charset="-128"/>
            </a:endParaRPr>
          </a:p>
          <a:p>
            <a:pPr eaLnBrk="1" hangingPunct="1"/>
            <a:endParaRPr lang="es-ES_tradnl" altLang="es-CL">
              <a:ea typeface="ＭＳ Ｐゴシック" panose="020B0600070205080204" pitchFamily="34" charset="-128"/>
            </a:endParaRPr>
          </a:p>
          <a:p>
            <a:pPr eaLnBrk="1" hangingPunct="1"/>
            <a:endParaRPr lang="es-ES_tradnl" altLang="es-CL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cover dir="d"/>
  </p:transition>
</p:sld>
</file>

<file path=ppt/theme/theme1.xml><?xml version="1.0" encoding="utf-8"?>
<a:theme xmlns:a="http://schemas.openxmlformats.org/drawingml/2006/main" name="Quimono">
  <a:themeElements>
    <a:clrScheme name="Qu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Qu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Qu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115</TotalTime>
  <Words>454</Words>
  <Application>Microsoft Macintosh PowerPoint</Application>
  <PresentationFormat>Presentación en pantalla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Calibri</vt:lpstr>
      <vt:lpstr>Quimono</vt:lpstr>
      <vt:lpstr>Presentación de PowerPoint</vt:lpstr>
      <vt:lpstr> El significado de jugar </vt:lpstr>
      <vt:lpstr> Juego personal ( 0 – 3 años). </vt:lpstr>
      <vt:lpstr> Juegos de proyección (3 – 5 años) </vt:lpstr>
      <vt:lpstr>Juego dirigido (5 – 9 años).</vt:lpstr>
      <vt:lpstr>Juego dramático (9 – 12 años)</vt:lpstr>
      <vt:lpstr>Dramatización (15 a 18 años)</vt:lpstr>
      <vt:lpstr>Teatro (18 a 25)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ETAPAS DEL JUEGO.</dc:title>
  <dc:creator>Claudio Rojas </dc:creator>
  <cp:lastModifiedBy>Adm el Copihue SII</cp:lastModifiedBy>
  <cp:revision>13</cp:revision>
  <dcterms:created xsi:type="dcterms:W3CDTF">2006-08-25T13:40:41Z</dcterms:created>
  <dcterms:modified xsi:type="dcterms:W3CDTF">2025-09-23T00:02:28Z</dcterms:modified>
</cp:coreProperties>
</file>